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4" r:id="rId3"/>
    <p:sldId id="265" r:id="rId4"/>
    <p:sldId id="274" r:id="rId5"/>
    <p:sldId id="268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FB2D-F007-4819-9200-55F23CA8FF48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CFB7-1E49-4D5D-BC19-2CD1ADAF2FB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FB2D-F007-4819-9200-55F23CA8FF48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CFB7-1E49-4D5D-BC19-2CD1ADAF2FB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FB2D-F007-4819-9200-55F23CA8FF48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CFB7-1E49-4D5D-BC19-2CD1ADAF2FB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FB2D-F007-4819-9200-55F23CA8FF48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CFB7-1E49-4D5D-BC19-2CD1ADAF2FB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FB2D-F007-4819-9200-55F23CA8FF48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CFB7-1E49-4D5D-BC19-2CD1ADAF2FB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FB2D-F007-4819-9200-55F23CA8FF48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CFB7-1E49-4D5D-BC19-2CD1ADAF2FB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FB2D-F007-4819-9200-55F23CA8FF48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CFB7-1E49-4D5D-BC19-2CD1ADAF2FB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FB2D-F007-4819-9200-55F23CA8FF48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CFB7-1E49-4D5D-BC19-2CD1ADAF2FB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FB2D-F007-4819-9200-55F23CA8FF48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CFB7-1E49-4D5D-BC19-2CD1ADAF2FB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FB2D-F007-4819-9200-55F23CA8FF48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CFB7-1E49-4D5D-BC19-2CD1ADAF2FB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FB2D-F007-4819-9200-55F23CA8FF48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6FCFB7-1E49-4D5D-BC19-2CD1ADAF2FB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50FB2D-F007-4819-9200-55F23CA8FF48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6FCFB7-1E49-4D5D-BC19-2CD1ADAF2FB5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YOUART PROJEKT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de-DE" dirty="0" smtClean="0"/>
          </a:p>
          <a:p>
            <a:r>
              <a:rPr lang="de-DE" dirty="0" smtClean="0"/>
              <a:t>04.Januar- 03.Oktober 2017</a:t>
            </a:r>
          </a:p>
          <a:p>
            <a:endParaRPr lang="de-DE" dirty="0" smtClean="0"/>
          </a:p>
          <a:p>
            <a:r>
              <a:rPr lang="de-DE" dirty="0" smtClean="0"/>
              <a:t>Projekt N: 2016-3-DE04-KA105-014588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7875" y="5767387"/>
            <a:ext cx="328612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11" y="5552706"/>
            <a:ext cx="1804987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93470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>
                <a:solidFill>
                  <a:schemeClr val="tx2"/>
                </a:solidFill>
              </a:rPr>
              <a:t>WILLKOMMEN zum Projekt YOUART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de-DE" dirty="0" smtClean="0"/>
          </a:p>
          <a:p>
            <a:endParaRPr lang="de-DE" dirty="0"/>
          </a:p>
          <a:p>
            <a:r>
              <a:rPr lang="de-DE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Besuchen Sie  unsere Facebook Gruppe : YouArt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559898"/>
            <a:ext cx="1804987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32901" y="5744048"/>
            <a:ext cx="328612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9382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476325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> ZIELE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3672408"/>
          </a:xfrm>
        </p:spPr>
        <p:txBody>
          <a:bodyPr>
            <a:normAutofit fontScale="77500" lnSpcReduction="20000"/>
          </a:bodyPr>
          <a:lstStyle/>
          <a:p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Jungen Menschen in einer multikulturellen Umgebung eine einzigartige Chance bieten sich persönlich, sozial und professionell durch den Ausdruck von Musik und Rhythmus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weiterzuentwickeln;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Verständnis, Toleranz und Integration und den Respekt vor kultureller Vielfalt im Miteinander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fördern;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Junge Menschen motivieren aktiv zu sein, dabei ihre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Zukunftsvisionen,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Kreativität und Fähigkeiten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stärken;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sich für die Solidarität und Freundschaft  unter jungen Menschen gegen Rassismus und Fremdenhass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einsetzen;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Das öffentliche Bewusstsein für die anfällige europäische Jugend-Integration  steigern, Kooperation durch das Entdecken neuer erzieherischer Herangehensweisen – wie zum Beispiel interaktive künstlerische Techniken –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fördern.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86" y="5534123"/>
            <a:ext cx="1804987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7875" y="5623024"/>
            <a:ext cx="328612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87264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044"/>
            <a:ext cx="8229600" cy="60379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Partnerschaften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07965316"/>
              </p:ext>
            </p:extLst>
          </p:nvPr>
        </p:nvGraphicFramePr>
        <p:xfrm>
          <a:off x="457200" y="2525210"/>
          <a:ext cx="8229600" cy="247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36895">
                <a:tc>
                  <a:txBody>
                    <a:bodyPr/>
                    <a:lstStyle/>
                    <a:p>
                      <a:r>
                        <a:rPr lang="de-AT" dirty="0" smtClean="0"/>
                        <a:t>Name der  Organisation</a:t>
                      </a:r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Land</a:t>
                      </a:r>
                      <a:r>
                        <a:rPr lang="de-AT" baseline="0" dirty="0" smtClean="0"/>
                        <a:t> der  Organisation</a:t>
                      </a:r>
                      <a:endParaRPr lang="de-AT" dirty="0"/>
                    </a:p>
                  </a:txBody>
                  <a:tcPr marL="68845" marR="68845"/>
                </a:tc>
              </a:tr>
              <a:tr h="337834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BIDA e.V. Kultur und Bildung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Deutschland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37834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Sun for everyone Foundation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Bulgarien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3783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IL FILO D‘ARIANNA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Italien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82048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FUNDACION </a:t>
                      </a:r>
                    </a:p>
                    <a:p>
                      <a:r>
                        <a:rPr lang="de-D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ALTIUS FRANCISCO DE VITORIA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Spanien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589587"/>
            <a:ext cx="1804987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33078" y="5669972"/>
            <a:ext cx="328612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70212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Lokale Partner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err="1" smtClean="0"/>
              <a:t>Hildburghäuser</a:t>
            </a:r>
            <a:r>
              <a:rPr lang="de-DE" dirty="0" smtClean="0"/>
              <a:t> Bildungszentrum e.V.</a:t>
            </a:r>
          </a:p>
          <a:p>
            <a:pPr marL="0" indent="0">
              <a:buNone/>
            </a:pPr>
            <a:r>
              <a:rPr lang="de-DE" dirty="0" smtClean="0"/>
              <a:t>   Hildburghausen</a:t>
            </a:r>
          </a:p>
          <a:p>
            <a:pPr lvl="0">
              <a:buClr>
                <a:srgbClr val="0BD0D9"/>
              </a:buClr>
            </a:pPr>
            <a:r>
              <a:rPr lang="de-DE" dirty="0">
                <a:solidFill>
                  <a:prstClr val="black"/>
                </a:solidFill>
              </a:rPr>
              <a:t>Kinder- &amp; Jugendkulturzentrum JUGENDSCHMIEDE  </a:t>
            </a:r>
            <a:r>
              <a:rPr lang="de-DE" dirty="0" smtClean="0">
                <a:solidFill>
                  <a:prstClr val="black"/>
                </a:solidFill>
              </a:rPr>
              <a:t>Suhl</a:t>
            </a:r>
          </a:p>
          <a:p>
            <a:pPr lvl="0">
              <a:buClr>
                <a:srgbClr val="0BD0D9"/>
              </a:buClr>
            </a:pPr>
            <a:r>
              <a:rPr lang="de-DE" dirty="0" smtClean="0"/>
              <a:t>Stiftung Rehabilitationszentrum Thüringer Wald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Max Reger Musikschule</a:t>
            </a:r>
          </a:p>
          <a:p>
            <a:pPr marL="0" indent="0">
              <a:buNone/>
            </a:pPr>
            <a:r>
              <a:rPr lang="de-DE" dirty="0" smtClean="0"/>
              <a:t>   Meiningen </a:t>
            </a:r>
          </a:p>
          <a:p>
            <a:r>
              <a:rPr lang="de-DE" dirty="0" smtClean="0"/>
              <a:t>Musikschule </a:t>
            </a:r>
            <a:r>
              <a:rPr lang="de-DE" dirty="0"/>
              <a:t>Fröhlich Birgit </a:t>
            </a:r>
            <a:r>
              <a:rPr lang="de-DE" dirty="0" smtClean="0"/>
              <a:t>Bischoff</a:t>
            </a:r>
          </a:p>
          <a:p>
            <a:r>
              <a:rPr lang="de-DE" dirty="0" smtClean="0"/>
              <a:t>Schullandheim Schirnrod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2499939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104152"/>
          </a:xfrm>
        </p:spPr>
        <p:txBody>
          <a:bodyPr/>
          <a:lstStyle/>
          <a:p>
            <a:pPr algn="ctr"/>
            <a:r>
              <a:rPr lang="en-US" dirty="0" err="1"/>
              <a:t>Projekt</a:t>
            </a:r>
            <a:r>
              <a:rPr lang="en-US" dirty="0"/>
              <a:t> Management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2636912"/>
            <a:ext cx="7772400" cy="3024336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dirty="0"/>
              <a:t>Lokale </a:t>
            </a:r>
            <a:r>
              <a:rPr lang="de-DE" dirty="0" smtClean="0"/>
              <a:t>und </a:t>
            </a:r>
            <a:r>
              <a:rPr lang="de-DE" dirty="0"/>
              <a:t>internationale Projekt Koordination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dirty="0"/>
              <a:t>Interne Bewertung und Projekt Beobachtung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err="1"/>
              <a:t>Finanzielles</a:t>
            </a:r>
            <a:r>
              <a:rPr lang="en-US" dirty="0"/>
              <a:t> Management und </a:t>
            </a:r>
            <a:r>
              <a:rPr lang="en-US" dirty="0" err="1"/>
              <a:t>Berichterstattung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err="1"/>
              <a:t>Entwicklung</a:t>
            </a:r>
            <a:r>
              <a:rPr lang="en-US" dirty="0"/>
              <a:t> des </a:t>
            </a:r>
            <a:r>
              <a:rPr lang="en-US" dirty="0" err="1"/>
              <a:t>Projekt</a:t>
            </a:r>
            <a:r>
              <a:rPr lang="en-US" dirty="0"/>
              <a:t>-Outputs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err="1"/>
              <a:t>Verbreitung</a:t>
            </a:r>
            <a:r>
              <a:rPr lang="en-US" dirty="0"/>
              <a:t> und </a:t>
            </a:r>
            <a:r>
              <a:rPr lang="en-US" dirty="0" err="1"/>
              <a:t>bewusstseinssteigernde</a:t>
            </a:r>
            <a:r>
              <a:rPr lang="en-US" dirty="0"/>
              <a:t> </a:t>
            </a:r>
            <a:r>
              <a:rPr lang="en-US" dirty="0" err="1"/>
              <a:t>Veranstaltungen</a:t>
            </a:r>
            <a:r>
              <a:rPr lang="en-US" dirty="0"/>
              <a:t>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err="1"/>
              <a:t>Nachbereitung</a:t>
            </a:r>
            <a:endParaRPr lang="en-US" dirty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517232"/>
            <a:ext cx="1804987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695032"/>
            <a:ext cx="328612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51323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Zielgruppen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36572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Junge Menschen </a:t>
            </a:r>
            <a:r>
              <a:rPr lang="de-DE" dirty="0" smtClean="0">
                <a:solidFill>
                  <a:schemeClr val="tx2">
                    <a:lumMod val="50000"/>
                  </a:schemeClr>
                </a:solidFill>
              </a:rPr>
              <a:t>im Alter von 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18 und 25 </a:t>
            </a:r>
            <a:r>
              <a:rPr lang="de-DE" dirty="0" smtClean="0">
                <a:solidFill>
                  <a:schemeClr val="tx2">
                    <a:lumMod val="50000"/>
                  </a:schemeClr>
                </a:solidFill>
              </a:rPr>
              <a:t>Jahren;</a:t>
            </a:r>
            <a:endParaRPr lang="de-DE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2">
                    <a:lumMod val="50000"/>
                  </a:schemeClr>
                </a:solidFill>
              </a:rPr>
              <a:t>MitarbeiterInnen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, die sich um die Jugenderziehung kümmern, </a:t>
            </a:r>
            <a:r>
              <a:rPr lang="de-DE" dirty="0" smtClean="0">
                <a:solidFill>
                  <a:schemeClr val="tx2">
                    <a:lumMod val="50000"/>
                  </a:schemeClr>
                </a:solidFill>
              </a:rPr>
              <a:t>Beamte;</a:t>
            </a:r>
            <a:endParaRPr lang="de-DE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Jugendorganisationen, Jugend-Arbeiter und </a:t>
            </a:r>
            <a:r>
              <a:rPr lang="de-DE" dirty="0" smtClean="0">
                <a:solidFill>
                  <a:schemeClr val="tx2">
                    <a:lumMod val="50000"/>
                  </a:schemeClr>
                </a:solidFill>
              </a:rPr>
              <a:t>Trainer;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M</a:t>
            </a:r>
            <a:r>
              <a:rPr lang="de-DE" dirty="0" smtClean="0">
                <a:solidFill>
                  <a:schemeClr val="tx2">
                    <a:lumMod val="50000"/>
                  </a:schemeClr>
                </a:solidFill>
              </a:rPr>
              <a:t>igranten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, Flüchtlinge, Asylsuchende, </a:t>
            </a:r>
            <a:r>
              <a:rPr lang="de-DE" dirty="0" smtClean="0">
                <a:solidFill>
                  <a:schemeClr val="tx2">
                    <a:lumMod val="50000"/>
                  </a:schemeClr>
                </a:solidFill>
              </a:rPr>
              <a:t>Jugendliche 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mit </a:t>
            </a:r>
            <a:r>
              <a:rPr lang="de-DE" dirty="0" smtClean="0">
                <a:solidFill>
                  <a:schemeClr val="tx2">
                    <a:lumMod val="50000"/>
                  </a:schemeClr>
                </a:solidFill>
              </a:rPr>
              <a:t>wenigen Möglichkeiten;</a:t>
            </a:r>
            <a:endParaRPr lang="de-DE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2">
                    <a:lumMod val="50000"/>
                  </a:schemeClr>
                </a:solidFill>
              </a:rPr>
              <a:t>Öffentlichkeit.</a:t>
            </a:r>
            <a:endParaRPr lang="de-DE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33" y="5574454"/>
            <a:ext cx="1804987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716824"/>
            <a:ext cx="328612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87419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84752"/>
          </a:xfrm>
        </p:spPr>
        <p:txBody>
          <a:bodyPr>
            <a:normAutofit fontScale="90000"/>
          </a:bodyPr>
          <a:lstStyle/>
          <a:p>
            <a:r>
              <a:rPr lang="de-AT" sz="2400" b="1" dirty="0" smtClean="0">
                <a:solidFill>
                  <a:srgbClr val="465E9C">
                    <a:lumMod val="50000"/>
                  </a:srgbClr>
                </a:solidFill>
                <a:latin typeface="Constantia" panose="02030602050306030303" pitchFamily="18" charset="0"/>
              </a:rPr>
              <a:t>Planausarbeitungs-Treffen in Bologna</a:t>
            </a:r>
            <a:r>
              <a:rPr lang="de-AT" sz="2900" b="1" dirty="0" smtClean="0">
                <a:solidFill>
                  <a:srgbClr val="465E9C">
                    <a:lumMod val="50000"/>
                  </a:srgbClr>
                </a:solidFill>
                <a:latin typeface="Constantia" panose="02030602050306030303" pitchFamily="18" charset="0"/>
              </a:rPr>
              <a:t>:</a:t>
            </a:r>
            <a:r>
              <a:rPr lang="de-AT" sz="1600" b="1" dirty="0" smtClean="0">
                <a:solidFill>
                  <a:srgbClr val="465E9C">
                    <a:lumMod val="50000"/>
                  </a:srgbClr>
                </a:solidFill>
                <a:latin typeface="Constantia"/>
              </a:rPr>
              <a:t> </a:t>
            </a:r>
            <a:r>
              <a:rPr lang="de-AT" sz="1600" b="1" dirty="0">
                <a:solidFill>
                  <a:srgbClr val="465E9C">
                    <a:lumMod val="50000"/>
                  </a:srgbClr>
                </a:solidFill>
                <a:latin typeface="Constantia"/>
              </a:rPr>
              <a:t/>
            </a:r>
            <a:br>
              <a:rPr lang="de-AT" sz="1600" b="1" dirty="0">
                <a:solidFill>
                  <a:srgbClr val="465E9C">
                    <a:lumMod val="50000"/>
                  </a:srgbClr>
                </a:solidFill>
                <a:latin typeface="Constantia"/>
              </a:rPr>
            </a:br>
            <a:r>
              <a:rPr lang="de-AT" sz="1800" b="1" dirty="0" smtClean="0">
                <a:solidFill>
                  <a:srgbClr val="465E9C">
                    <a:lumMod val="50000"/>
                  </a:srgbClr>
                </a:solidFill>
                <a:latin typeface="Constantia"/>
              </a:rPr>
              <a:t>Projekt-Koordinatoren </a:t>
            </a:r>
            <a:r>
              <a:rPr lang="de-AT" sz="1800" b="1" dirty="0">
                <a:solidFill>
                  <a:srgbClr val="465E9C">
                    <a:lumMod val="50000"/>
                  </a:srgbClr>
                </a:solidFill>
                <a:latin typeface="Constantia"/>
              </a:rPr>
              <a:t>werden sich treffen, um ausführlich die Vorbereitungs-Phase, die Teilnehmer-Auswahl, die Verbreitung und Beurteilung sowie das Projekt Qualität  Management zu </a:t>
            </a:r>
            <a:r>
              <a:rPr lang="de-AT" sz="1800" b="1" dirty="0" smtClean="0">
                <a:solidFill>
                  <a:srgbClr val="465E9C">
                    <a:lumMod val="50000"/>
                  </a:srgbClr>
                </a:solidFill>
                <a:latin typeface="Constantia"/>
              </a:rPr>
              <a:t>besprechen.</a:t>
            </a:r>
            <a:endParaRPr lang="en-US" sz="1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76872"/>
            <a:ext cx="4040188" cy="576064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dirty="0" err="1" smtClean="0"/>
              <a:t>Jugend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sz="2000" dirty="0" smtClean="0"/>
              <a:t>: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276872"/>
            <a:ext cx="4041775" cy="504056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9600" dirty="0" err="1" smtClean="0">
                <a:solidFill>
                  <a:schemeClr val="accent1">
                    <a:lumMod val="75000"/>
                  </a:schemeClr>
                </a:solidFill>
              </a:rPr>
              <a:t>Jugend</a:t>
            </a:r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accent1">
                    <a:lumMod val="75000"/>
                  </a:schemeClr>
                </a:solidFill>
              </a:rPr>
              <a:t>Tanz</a:t>
            </a:r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sz="9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sz="2000" dirty="0" smtClean="0">
                <a:solidFill>
                  <a:schemeClr val="tx2">
                    <a:lumMod val="50000"/>
                  </a:schemeClr>
                </a:solidFill>
              </a:rPr>
              <a:t>Erster </a:t>
            </a:r>
            <a:r>
              <a:rPr lang="de-DE" sz="2000" dirty="0">
                <a:solidFill>
                  <a:schemeClr val="tx2">
                    <a:lumMod val="50000"/>
                  </a:schemeClr>
                </a:solidFill>
              </a:rPr>
              <a:t>Jugend-Austausch in </a:t>
            </a:r>
            <a:r>
              <a:rPr lang="de-DE" sz="2000" dirty="0" smtClean="0">
                <a:solidFill>
                  <a:schemeClr val="tx2">
                    <a:lumMod val="50000"/>
                  </a:schemeClr>
                </a:solidFill>
              </a:rPr>
              <a:t>der Region Suhl/Hildburghausen </a:t>
            </a:r>
            <a:r>
              <a:rPr lang="de-DE" sz="2000" dirty="0">
                <a:solidFill>
                  <a:schemeClr val="tx2">
                    <a:lumMod val="50000"/>
                  </a:schemeClr>
                </a:solidFill>
              </a:rPr>
              <a:t>(April 2017), 24 junge Menschen aus Deutschland, Italien, Spanien, und Bulgarien werden an einem </a:t>
            </a:r>
            <a:r>
              <a:rPr lang="de-DE" sz="2000" dirty="0" smtClean="0">
                <a:solidFill>
                  <a:schemeClr val="tx2">
                    <a:lumMod val="50000"/>
                  </a:schemeClr>
                </a:solidFill>
              </a:rPr>
              <a:t>speziellen </a:t>
            </a:r>
            <a:r>
              <a:rPr lang="de-DE" sz="2000" dirty="0">
                <a:solidFill>
                  <a:schemeClr val="tx2">
                    <a:lumMod val="50000"/>
                  </a:schemeClr>
                </a:solidFill>
              </a:rPr>
              <a:t>Programm, das sich auf die Musikstile Regge, Rock und Ethno fokussiert, teilnehmen.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sz="2000" dirty="0" smtClean="0">
                <a:solidFill>
                  <a:schemeClr val="tx2">
                    <a:lumMod val="50000"/>
                  </a:schemeClr>
                </a:solidFill>
              </a:rPr>
              <a:t>Zweiter </a:t>
            </a:r>
            <a:r>
              <a:rPr lang="de-DE" sz="2000" dirty="0">
                <a:solidFill>
                  <a:schemeClr val="tx2">
                    <a:lumMod val="50000"/>
                  </a:schemeClr>
                </a:solidFill>
              </a:rPr>
              <a:t>Jugend-Austausch in </a:t>
            </a:r>
            <a:r>
              <a:rPr lang="de-DE" sz="2000" dirty="0" smtClean="0">
                <a:solidFill>
                  <a:schemeClr val="tx2">
                    <a:lumMod val="50000"/>
                  </a:schemeClr>
                </a:solidFill>
              </a:rPr>
              <a:t>Sofia </a:t>
            </a:r>
            <a:r>
              <a:rPr lang="de-DE" sz="2000" dirty="0">
                <a:solidFill>
                  <a:schemeClr val="tx2">
                    <a:lumMod val="50000"/>
                  </a:schemeClr>
                </a:solidFill>
              </a:rPr>
              <a:t>(Juli 2017), 24 junge Menschen aus Deutschland, Italien, Spanien, und Bulgarien werden an einem </a:t>
            </a:r>
            <a:r>
              <a:rPr lang="de-DE" sz="2000" dirty="0" smtClean="0">
                <a:solidFill>
                  <a:schemeClr val="tx2">
                    <a:lumMod val="50000"/>
                  </a:schemeClr>
                </a:solidFill>
              </a:rPr>
              <a:t>speziellen </a:t>
            </a:r>
            <a:r>
              <a:rPr lang="de-DE" sz="2000" dirty="0">
                <a:solidFill>
                  <a:schemeClr val="tx2">
                    <a:lumMod val="50000"/>
                  </a:schemeClr>
                </a:solidFill>
              </a:rPr>
              <a:t>Programm, das sich auf die Tanzstile Contemporary, Hip Hop und Breakdance fokussiert, teilnehmen.</a:t>
            </a:r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559898"/>
            <a:ext cx="1804987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32901" y="5744048"/>
            <a:ext cx="328612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80524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924943"/>
            <a:ext cx="4038600" cy="2520281"/>
          </a:xfrm>
        </p:spPr>
        <p:txBody>
          <a:bodyPr>
            <a:normAutofit fontScale="92500"/>
          </a:bodyPr>
          <a:lstStyle/>
          <a:p>
            <a:r>
              <a:rPr lang="de-DE" dirty="0"/>
              <a:t>Öffentliche Veranstaltung in </a:t>
            </a:r>
            <a:r>
              <a:rPr lang="de-DE" dirty="0" err="1" smtClean="0"/>
              <a:t>Masserberg</a:t>
            </a:r>
            <a:r>
              <a:rPr lang="de-DE" dirty="0" smtClean="0"/>
              <a:t> und Suhl </a:t>
            </a:r>
            <a:r>
              <a:rPr lang="de-DE" dirty="0"/>
              <a:t>für junge Menschen, Jugend-Organisationen und der Öffentlichkeit, </a:t>
            </a:r>
          </a:p>
          <a:p>
            <a:pPr marL="0" indent="0">
              <a:buNone/>
            </a:pPr>
            <a:r>
              <a:rPr lang="de-DE" dirty="0"/>
              <a:t>    </a:t>
            </a:r>
            <a:r>
              <a:rPr lang="de-DE" dirty="0" smtClean="0"/>
              <a:t>         April </a:t>
            </a:r>
            <a:r>
              <a:rPr lang="de-DE" dirty="0"/>
              <a:t>2017 </a:t>
            </a:r>
          </a:p>
          <a:p>
            <a:endParaRPr lang="de-DE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924943"/>
            <a:ext cx="4038600" cy="2376265"/>
          </a:xfrm>
        </p:spPr>
        <p:txBody>
          <a:bodyPr>
            <a:normAutofit fontScale="92500"/>
          </a:bodyPr>
          <a:lstStyle/>
          <a:p>
            <a:r>
              <a:rPr lang="de-DE" dirty="0"/>
              <a:t>Öffentliche Veranstaltung in Sofia für junge Menschen, Jugend-Organisationen und der Öffentlichkeit, </a:t>
            </a:r>
          </a:p>
          <a:p>
            <a:pPr marL="0" indent="0">
              <a:buNone/>
            </a:pPr>
            <a:r>
              <a:rPr lang="de-DE" dirty="0" smtClean="0"/>
              <a:t>              </a:t>
            </a:r>
            <a:r>
              <a:rPr lang="de-DE" dirty="0"/>
              <a:t>Juli 2017 </a:t>
            </a:r>
          </a:p>
          <a:p>
            <a:endParaRPr lang="en-US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AT" dirty="0" smtClean="0"/>
              <a:t/>
            </a:r>
            <a:br>
              <a:rPr lang="de-AT" dirty="0" smtClean="0"/>
            </a:br>
            <a:r>
              <a:rPr lang="de-AT" sz="3600" dirty="0" smtClean="0">
                <a:solidFill>
                  <a:schemeClr val="accent1">
                    <a:lumMod val="75000"/>
                  </a:schemeClr>
                </a:solidFill>
              </a:rPr>
              <a:t>Verbreitung und bewusstseinssteigernde Veranstaltungen </a:t>
            </a:r>
            <a:endParaRPr lang="de-AT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559898"/>
            <a:ext cx="1804987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32901" y="5744048"/>
            <a:ext cx="328612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9650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YouArt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de-AT" sz="4000" b="1" dirty="0">
                <a:solidFill>
                  <a:srgbClr val="465E9C">
                    <a:lumMod val="75000"/>
                  </a:srgbClr>
                </a:solidFill>
                <a:ea typeface="+mj-ea"/>
                <a:cs typeface="+mj-cs"/>
              </a:rPr>
              <a:t>Projekt-Output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131840" y="2060848"/>
            <a:ext cx="5554960" cy="345638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Pressemitteilungen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und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e-news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Tanz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 und Lied-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Videos und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Aufnahmen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YouArt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Project Facebook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YouArt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Logo,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Projekt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Song und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Performance Film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559898"/>
            <a:ext cx="1804987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32901" y="5744048"/>
            <a:ext cx="328612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950039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392</Words>
  <Application>Microsoft Office PowerPoint</Application>
  <PresentationFormat>Bildschirmpräsentation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Flow</vt:lpstr>
      <vt:lpstr>YOUART PROJEKT</vt:lpstr>
      <vt:lpstr> ZIELE</vt:lpstr>
      <vt:lpstr>Partnerschaften</vt:lpstr>
      <vt:lpstr>Lokale Partner</vt:lpstr>
      <vt:lpstr>Projekt Management</vt:lpstr>
      <vt:lpstr>Zielgruppen</vt:lpstr>
      <vt:lpstr>Planausarbeitungs-Treffen in Bologna:  Projekt-Koordinatoren werden sich treffen, um ausführlich die Vorbereitungs-Phase, die Teilnehmer-Auswahl, die Verbreitung und Beurteilung sowie das Projekt Qualität  Management zu besprechen.</vt:lpstr>
      <vt:lpstr> Verbreitung und bewusstseinssteigernde Veranstaltungen </vt:lpstr>
      <vt:lpstr>YouArt</vt:lpstr>
      <vt:lpstr>WILLKOMMEN zum Projekt YOUART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YOUART PROJEKT</dc:title>
  <dc:creator>bistra</dc:creator>
  <cp:lastModifiedBy>Gerlof</cp:lastModifiedBy>
  <cp:revision>18</cp:revision>
  <dcterms:created xsi:type="dcterms:W3CDTF">2017-03-12T16:15:32Z</dcterms:created>
  <dcterms:modified xsi:type="dcterms:W3CDTF">2017-04-19T10:26:41Z</dcterms:modified>
</cp:coreProperties>
</file>